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89" r:id="rId10"/>
    <p:sldId id="265" r:id="rId11"/>
    <p:sldId id="266" r:id="rId12"/>
    <p:sldId id="273" r:id="rId13"/>
    <p:sldId id="274" r:id="rId14"/>
    <p:sldId id="286" r:id="rId15"/>
    <p:sldId id="275" r:id="rId16"/>
    <p:sldId id="283" r:id="rId17"/>
    <p:sldId id="276" r:id="rId18"/>
    <p:sldId id="284" r:id="rId19"/>
    <p:sldId id="277" r:id="rId20"/>
    <p:sldId id="285" r:id="rId21"/>
    <p:sldId id="271" r:id="rId22"/>
    <p:sldId id="268" r:id="rId23"/>
    <p:sldId id="269" r:id="rId24"/>
    <p:sldId id="270" r:id="rId25"/>
    <p:sldId id="272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09" autoAdjust="0"/>
    <p:restoredTop sz="94660"/>
  </p:normalViewPr>
  <p:slideViewPr>
    <p:cSldViewPr>
      <p:cViewPr varScale="1">
        <p:scale>
          <a:sx n="73" d="100"/>
          <a:sy n="73" d="100"/>
        </p:scale>
        <p:origin x="-11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F345CC-D919-4C24-8EBA-7A465DA39565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B210D3-33C8-405B-B7ED-B48618EB4B20}">
      <dgm:prSet phldrT="[Text]"/>
      <dgm:spPr/>
      <dgm:t>
        <a:bodyPr/>
        <a:lstStyle/>
        <a:p>
          <a:r>
            <a:rPr lang="en-US" dirty="0" smtClean="0"/>
            <a:t>Database</a:t>
          </a:r>
          <a:endParaRPr lang="en-US" dirty="0"/>
        </a:p>
      </dgm:t>
    </dgm:pt>
    <dgm:pt modelId="{B12ACE14-BE27-477B-B700-9E3E8E04B2BB}" type="parTrans" cxnId="{AF7712F9-C4AA-42DF-858F-610175D4F234}">
      <dgm:prSet/>
      <dgm:spPr/>
      <dgm:t>
        <a:bodyPr/>
        <a:lstStyle/>
        <a:p>
          <a:endParaRPr lang="en-US"/>
        </a:p>
      </dgm:t>
    </dgm:pt>
    <dgm:pt modelId="{0CD4DABD-BE85-4066-969A-8D7583F388C4}" type="sibTrans" cxnId="{AF7712F9-C4AA-42DF-858F-610175D4F234}">
      <dgm:prSet/>
      <dgm:spPr/>
      <dgm:t>
        <a:bodyPr/>
        <a:lstStyle/>
        <a:p>
          <a:endParaRPr lang="en-US"/>
        </a:p>
      </dgm:t>
    </dgm:pt>
    <dgm:pt modelId="{01EF2C07-328F-49EA-89F8-F8C9E3F27B13}">
      <dgm:prSet phldrT="[Text]"/>
      <dgm:spPr/>
      <dgm:t>
        <a:bodyPr/>
        <a:lstStyle/>
        <a:p>
          <a:r>
            <a:rPr lang="en-US" dirty="0" smtClean="0"/>
            <a:t>print</a:t>
          </a:r>
          <a:endParaRPr lang="en-US" dirty="0"/>
        </a:p>
      </dgm:t>
    </dgm:pt>
    <dgm:pt modelId="{3FB4FB41-6A88-4A79-A955-935C2ACA5441}" type="parTrans" cxnId="{A3E67D52-1271-46CC-B82C-88CE374DEBED}">
      <dgm:prSet/>
      <dgm:spPr/>
      <dgm:t>
        <a:bodyPr/>
        <a:lstStyle/>
        <a:p>
          <a:endParaRPr lang="en-US"/>
        </a:p>
      </dgm:t>
    </dgm:pt>
    <dgm:pt modelId="{F0BB6EBF-9DD2-4625-B099-9D3BBA6162D1}" type="sibTrans" cxnId="{A3E67D52-1271-46CC-B82C-88CE374DEBED}">
      <dgm:prSet/>
      <dgm:spPr/>
      <dgm:t>
        <a:bodyPr/>
        <a:lstStyle/>
        <a:p>
          <a:endParaRPr lang="en-US"/>
        </a:p>
      </dgm:t>
    </dgm:pt>
    <dgm:pt modelId="{A50FBA51-8BD7-4DEC-AE72-86E313CE8FF6}">
      <dgm:prSet phldrT="[Text]"/>
      <dgm:spPr/>
      <dgm:t>
        <a:bodyPr/>
        <a:lstStyle/>
        <a:p>
          <a:r>
            <a:rPr lang="en-US" dirty="0" smtClean="0"/>
            <a:t>table</a:t>
          </a:r>
          <a:endParaRPr lang="en-US" dirty="0"/>
        </a:p>
      </dgm:t>
    </dgm:pt>
    <dgm:pt modelId="{D57DFE3B-8254-4B1A-B42B-7DA81EA6C1B5}" type="parTrans" cxnId="{0200F1FB-B87B-4660-A054-735E61A95020}">
      <dgm:prSet/>
      <dgm:spPr/>
      <dgm:t>
        <a:bodyPr/>
        <a:lstStyle/>
        <a:p>
          <a:endParaRPr lang="en-US"/>
        </a:p>
      </dgm:t>
    </dgm:pt>
    <dgm:pt modelId="{2F4C6AFD-79C7-468C-9C59-2DABF3F21071}" type="sibTrans" cxnId="{0200F1FB-B87B-4660-A054-735E61A95020}">
      <dgm:prSet/>
      <dgm:spPr/>
      <dgm:t>
        <a:bodyPr/>
        <a:lstStyle/>
        <a:p>
          <a:endParaRPr lang="en-US"/>
        </a:p>
      </dgm:t>
    </dgm:pt>
    <dgm:pt modelId="{A7B055E2-A85B-481A-9D56-D28A3571C569}">
      <dgm:prSet phldrT="[Text]"/>
      <dgm:spPr/>
      <dgm:t>
        <a:bodyPr/>
        <a:lstStyle/>
        <a:p>
          <a:r>
            <a:rPr lang="en-US" dirty="0" smtClean="0"/>
            <a:t>query</a:t>
          </a:r>
          <a:endParaRPr lang="en-US" dirty="0"/>
        </a:p>
      </dgm:t>
    </dgm:pt>
    <dgm:pt modelId="{1F345727-CCC4-4F54-8DE8-8DA3620A141D}" type="parTrans" cxnId="{8F74BDC3-3C55-424F-BF68-47D49C536919}">
      <dgm:prSet/>
      <dgm:spPr/>
      <dgm:t>
        <a:bodyPr/>
        <a:lstStyle/>
        <a:p>
          <a:endParaRPr lang="en-US"/>
        </a:p>
      </dgm:t>
    </dgm:pt>
    <dgm:pt modelId="{B1951055-CBFB-41BA-94B3-0BB69079CFBC}" type="sibTrans" cxnId="{8F74BDC3-3C55-424F-BF68-47D49C536919}">
      <dgm:prSet/>
      <dgm:spPr/>
      <dgm:t>
        <a:bodyPr/>
        <a:lstStyle/>
        <a:p>
          <a:endParaRPr lang="en-US"/>
        </a:p>
      </dgm:t>
    </dgm:pt>
    <dgm:pt modelId="{0A4198CA-81D8-49CB-AD3F-D31058CDCF41}">
      <dgm:prSet phldrT="[Text]"/>
      <dgm:spPr/>
      <dgm:t>
        <a:bodyPr/>
        <a:lstStyle/>
        <a:p>
          <a:r>
            <a:rPr lang="en-US" dirty="0" smtClean="0"/>
            <a:t>form</a:t>
          </a:r>
          <a:endParaRPr lang="en-US" dirty="0"/>
        </a:p>
      </dgm:t>
    </dgm:pt>
    <dgm:pt modelId="{FEBDFB16-AC17-455D-B325-7E54D2B93221}" type="parTrans" cxnId="{08D8BC7F-44AC-4DD0-84D6-123D0CA17A5E}">
      <dgm:prSet/>
      <dgm:spPr/>
      <dgm:t>
        <a:bodyPr/>
        <a:lstStyle/>
        <a:p>
          <a:endParaRPr lang="en-US"/>
        </a:p>
      </dgm:t>
    </dgm:pt>
    <dgm:pt modelId="{EEC69916-831F-4B6B-A515-11B1640FB893}" type="sibTrans" cxnId="{08D8BC7F-44AC-4DD0-84D6-123D0CA17A5E}">
      <dgm:prSet/>
      <dgm:spPr/>
      <dgm:t>
        <a:bodyPr/>
        <a:lstStyle/>
        <a:p>
          <a:endParaRPr lang="en-US"/>
        </a:p>
      </dgm:t>
    </dgm:pt>
    <dgm:pt modelId="{8B567C3C-1A46-4419-B67B-5DC74A4485AF}" type="pres">
      <dgm:prSet presAssocID="{27F345CC-D919-4C24-8EBA-7A465DA3956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7A20D6-3CB1-4D1B-AE25-CADB4DDF3C63}" type="pres">
      <dgm:prSet presAssocID="{42B210D3-33C8-405B-B7ED-B48618EB4B20}" presName="centerShape" presStyleLbl="node0" presStyleIdx="0" presStyleCnt="1"/>
      <dgm:spPr/>
      <dgm:t>
        <a:bodyPr/>
        <a:lstStyle/>
        <a:p>
          <a:endParaRPr lang="en-US"/>
        </a:p>
      </dgm:t>
    </dgm:pt>
    <dgm:pt modelId="{AC2AB587-4E88-41B3-B825-307831A24F4C}" type="pres">
      <dgm:prSet presAssocID="{01EF2C07-328F-49EA-89F8-F8C9E3F27B1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6525D-DC98-45CD-AE4E-7E60ACF2CFF4}" type="pres">
      <dgm:prSet presAssocID="{01EF2C07-328F-49EA-89F8-F8C9E3F27B13}" presName="dummy" presStyleCnt="0"/>
      <dgm:spPr/>
    </dgm:pt>
    <dgm:pt modelId="{705A9CC2-7CBC-40D5-8830-FC757F440948}" type="pres">
      <dgm:prSet presAssocID="{F0BB6EBF-9DD2-4625-B099-9D3BBA6162D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18F3D105-2803-4550-BB9D-18EAE53EAB5F}" type="pres">
      <dgm:prSet presAssocID="{A50FBA51-8BD7-4DEC-AE72-86E313CE8FF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9E6F3B-A3FC-4C0E-9DD5-19DE542DA057}" type="pres">
      <dgm:prSet presAssocID="{A50FBA51-8BD7-4DEC-AE72-86E313CE8FF6}" presName="dummy" presStyleCnt="0"/>
      <dgm:spPr/>
    </dgm:pt>
    <dgm:pt modelId="{0DBC41D8-CE56-4252-BB41-EA1DB4DBDB58}" type="pres">
      <dgm:prSet presAssocID="{2F4C6AFD-79C7-468C-9C59-2DABF3F2107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45C27BAE-01F4-48E8-B6E0-4F8C074F99B8}" type="pres">
      <dgm:prSet presAssocID="{A7B055E2-A85B-481A-9D56-D28A3571C56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10F9E1-3E0A-4045-BBBD-72129BAEBAE4}" type="pres">
      <dgm:prSet presAssocID="{A7B055E2-A85B-481A-9D56-D28A3571C569}" presName="dummy" presStyleCnt="0"/>
      <dgm:spPr/>
    </dgm:pt>
    <dgm:pt modelId="{C6B4355C-AE66-4B18-A050-701C4566371F}" type="pres">
      <dgm:prSet presAssocID="{B1951055-CBFB-41BA-94B3-0BB69079CFBC}" presName="sibTrans" presStyleLbl="sibTrans2D1" presStyleIdx="2" presStyleCnt="4"/>
      <dgm:spPr/>
      <dgm:t>
        <a:bodyPr/>
        <a:lstStyle/>
        <a:p>
          <a:endParaRPr lang="en-US"/>
        </a:p>
      </dgm:t>
    </dgm:pt>
    <dgm:pt modelId="{4A3A8887-6C56-40EE-9F7F-9DC517463DBB}" type="pres">
      <dgm:prSet presAssocID="{0A4198CA-81D8-49CB-AD3F-D31058CDCF4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4DC157-6966-413E-96EF-D5FBB55EC8CF}" type="pres">
      <dgm:prSet presAssocID="{0A4198CA-81D8-49CB-AD3F-D31058CDCF41}" presName="dummy" presStyleCnt="0"/>
      <dgm:spPr/>
    </dgm:pt>
    <dgm:pt modelId="{AB4C5EAB-4D16-47E0-86F8-F6E3FD9855D5}" type="pres">
      <dgm:prSet presAssocID="{EEC69916-831F-4B6B-A515-11B1640FB893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AF7712F9-C4AA-42DF-858F-610175D4F234}" srcId="{27F345CC-D919-4C24-8EBA-7A465DA39565}" destId="{42B210D3-33C8-405B-B7ED-B48618EB4B20}" srcOrd="0" destOrd="0" parTransId="{B12ACE14-BE27-477B-B700-9E3E8E04B2BB}" sibTransId="{0CD4DABD-BE85-4066-969A-8D7583F388C4}"/>
    <dgm:cxn modelId="{A3E67D52-1271-46CC-B82C-88CE374DEBED}" srcId="{42B210D3-33C8-405B-B7ED-B48618EB4B20}" destId="{01EF2C07-328F-49EA-89F8-F8C9E3F27B13}" srcOrd="0" destOrd="0" parTransId="{3FB4FB41-6A88-4A79-A955-935C2ACA5441}" sibTransId="{F0BB6EBF-9DD2-4625-B099-9D3BBA6162D1}"/>
    <dgm:cxn modelId="{40524655-1DFA-4C91-8C79-4BC0712CD59E}" type="presOf" srcId="{01EF2C07-328F-49EA-89F8-F8C9E3F27B13}" destId="{AC2AB587-4E88-41B3-B825-307831A24F4C}" srcOrd="0" destOrd="0" presId="urn:microsoft.com/office/officeart/2005/8/layout/radial6"/>
    <dgm:cxn modelId="{87B8E02F-29A4-41BF-B8ED-422AADC5CE4B}" type="presOf" srcId="{42B210D3-33C8-405B-B7ED-B48618EB4B20}" destId="{9F7A20D6-3CB1-4D1B-AE25-CADB4DDF3C63}" srcOrd="0" destOrd="0" presId="urn:microsoft.com/office/officeart/2005/8/layout/radial6"/>
    <dgm:cxn modelId="{C5C9479F-62EF-4F19-8A47-9A4E36A0CB9C}" type="presOf" srcId="{B1951055-CBFB-41BA-94B3-0BB69079CFBC}" destId="{C6B4355C-AE66-4B18-A050-701C4566371F}" srcOrd="0" destOrd="0" presId="urn:microsoft.com/office/officeart/2005/8/layout/radial6"/>
    <dgm:cxn modelId="{2EA46667-C292-4B0B-B684-A107017E0593}" type="presOf" srcId="{EEC69916-831F-4B6B-A515-11B1640FB893}" destId="{AB4C5EAB-4D16-47E0-86F8-F6E3FD9855D5}" srcOrd="0" destOrd="0" presId="urn:microsoft.com/office/officeart/2005/8/layout/radial6"/>
    <dgm:cxn modelId="{86D06E25-3C83-46E4-B952-2411795F09FA}" type="presOf" srcId="{A50FBA51-8BD7-4DEC-AE72-86E313CE8FF6}" destId="{18F3D105-2803-4550-BB9D-18EAE53EAB5F}" srcOrd="0" destOrd="0" presId="urn:microsoft.com/office/officeart/2005/8/layout/radial6"/>
    <dgm:cxn modelId="{8F74BDC3-3C55-424F-BF68-47D49C536919}" srcId="{42B210D3-33C8-405B-B7ED-B48618EB4B20}" destId="{A7B055E2-A85B-481A-9D56-D28A3571C569}" srcOrd="2" destOrd="0" parTransId="{1F345727-CCC4-4F54-8DE8-8DA3620A141D}" sibTransId="{B1951055-CBFB-41BA-94B3-0BB69079CFBC}"/>
    <dgm:cxn modelId="{5B312FFB-749A-46F6-B190-153CED7AA5B2}" type="presOf" srcId="{A7B055E2-A85B-481A-9D56-D28A3571C569}" destId="{45C27BAE-01F4-48E8-B6E0-4F8C074F99B8}" srcOrd="0" destOrd="0" presId="urn:microsoft.com/office/officeart/2005/8/layout/radial6"/>
    <dgm:cxn modelId="{764F7A06-7529-4383-884C-48E197A81874}" type="presOf" srcId="{2F4C6AFD-79C7-468C-9C59-2DABF3F21071}" destId="{0DBC41D8-CE56-4252-BB41-EA1DB4DBDB58}" srcOrd="0" destOrd="0" presId="urn:microsoft.com/office/officeart/2005/8/layout/radial6"/>
    <dgm:cxn modelId="{0200F1FB-B87B-4660-A054-735E61A95020}" srcId="{42B210D3-33C8-405B-B7ED-B48618EB4B20}" destId="{A50FBA51-8BD7-4DEC-AE72-86E313CE8FF6}" srcOrd="1" destOrd="0" parTransId="{D57DFE3B-8254-4B1A-B42B-7DA81EA6C1B5}" sibTransId="{2F4C6AFD-79C7-468C-9C59-2DABF3F21071}"/>
    <dgm:cxn modelId="{7ADE220E-43C4-479C-9F50-7C6A1B3DB5B3}" type="presOf" srcId="{0A4198CA-81D8-49CB-AD3F-D31058CDCF41}" destId="{4A3A8887-6C56-40EE-9F7F-9DC517463DBB}" srcOrd="0" destOrd="0" presId="urn:microsoft.com/office/officeart/2005/8/layout/radial6"/>
    <dgm:cxn modelId="{10D70459-C012-45B9-BCEC-BCF8E27641DC}" type="presOf" srcId="{27F345CC-D919-4C24-8EBA-7A465DA39565}" destId="{8B567C3C-1A46-4419-B67B-5DC74A4485AF}" srcOrd="0" destOrd="0" presId="urn:microsoft.com/office/officeart/2005/8/layout/radial6"/>
    <dgm:cxn modelId="{08D8BC7F-44AC-4DD0-84D6-123D0CA17A5E}" srcId="{42B210D3-33C8-405B-B7ED-B48618EB4B20}" destId="{0A4198CA-81D8-49CB-AD3F-D31058CDCF41}" srcOrd="3" destOrd="0" parTransId="{FEBDFB16-AC17-455D-B325-7E54D2B93221}" sibTransId="{EEC69916-831F-4B6B-A515-11B1640FB893}"/>
    <dgm:cxn modelId="{D59855B4-54F1-472C-9D33-1D52666565EB}" type="presOf" srcId="{F0BB6EBF-9DD2-4625-B099-9D3BBA6162D1}" destId="{705A9CC2-7CBC-40D5-8830-FC757F440948}" srcOrd="0" destOrd="0" presId="urn:microsoft.com/office/officeart/2005/8/layout/radial6"/>
    <dgm:cxn modelId="{42296598-F54F-4F76-8E70-5549AC35DE2C}" type="presParOf" srcId="{8B567C3C-1A46-4419-B67B-5DC74A4485AF}" destId="{9F7A20D6-3CB1-4D1B-AE25-CADB4DDF3C63}" srcOrd="0" destOrd="0" presId="urn:microsoft.com/office/officeart/2005/8/layout/radial6"/>
    <dgm:cxn modelId="{68FC5D05-804C-4BC7-B61A-1880392246EC}" type="presParOf" srcId="{8B567C3C-1A46-4419-B67B-5DC74A4485AF}" destId="{AC2AB587-4E88-41B3-B825-307831A24F4C}" srcOrd="1" destOrd="0" presId="urn:microsoft.com/office/officeart/2005/8/layout/radial6"/>
    <dgm:cxn modelId="{D9343197-4AC3-411D-B53A-9394F5B2CB61}" type="presParOf" srcId="{8B567C3C-1A46-4419-B67B-5DC74A4485AF}" destId="{A206525D-DC98-45CD-AE4E-7E60ACF2CFF4}" srcOrd="2" destOrd="0" presId="urn:microsoft.com/office/officeart/2005/8/layout/radial6"/>
    <dgm:cxn modelId="{2971BC1F-76B1-49F8-81D6-F949FB434527}" type="presParOf" srcId="{8B567C3C-1A46-4419-B67B-5DC74A4485AF}" destId="{705A9CC2-7CBC-40D5-8830-FC757F440948}" srcOrd="3" destOrd="0" presId="urn:microsoft.com/office/officeart/2005/8/layout/radial6"/>
    <dgm:cxn modelId="{5D26BA00-DD40-481D-B18F-8AEB4E05167D}" type="presParOf" srcId="{8B567C3C-1A46-4419-B67B-5DC74A4485AF}" destId="{18F3D105-2803-4550-BB9D-18EAE53EAB5F}" srcOrd="4" destOrd="0" presId="urn:microsoft.com/office/officeart/2005/8/layout/radial6"/>
    <dgm:cxn modelId="{DD47CFBF-3BB5-4BFC-BE1E-64B998D12155}" type="presParOf" srcId="{8B567C3C-1A46-4419-B67B-5DC74A4485AF}" destId="{3A9E6F3B-A3FC-4C0E-9DD5-19DE542DA057}" srcOrd="5" destOrd="0" presId="urn:microsoft.com/office/officeart/2005/8/layout/radial6"/>
    <dgm:cxn modelId="{2ACFC744-0475-4BE6-8327-EFB1F280117E}" type="presParOf" srcId="{8B567C3C-1A46-4419-B67B-5DC74A4485AF}" destId="{0DBC41D8-CE56-4252-BB41-EA1DB4DBDB58}" srcOrd="6" destOrd="0" presId="urn:microsoft.com/office/officeart/2005/8/layout/radial6"/>
    <dgm:cxn modelId="{3CD0799E-C353-4F3A-B314-5963AFECE263}" type="presParOf" srcId="{8B567C3C-1A46-4419-B67B-5DC74A4485AF}" destId="{45C27BAE-01F4-48E8-B6E0-4F8C074F99B8}" srcOrd="7" destOrd="0" presId="urn:microsoft.com/office/officeart/2005/8/layout/radial6"/>
    <dgm:cxn modelId="{E3292F38-0713-40A8-89BD-343B4E56CE5C}" type="presParOf" srcId="{8B567C3C-1A46-4419-B67B-5DC74A4485AF}" destId="{5510F9E1-3E0A-4045-BBBD-72129BAEBAE4}" srcOrd="8" destOrd="0" presId="urn:microsoft.com/office/officeart/2005/8/layout/radial6"/>
    <dgm:cxn modelId="{E982160C-EFC7-4D4D-9C3B-86426625C420}" type="presParOf" srcId="{8B567C3C-1A46-4419-B67B-5DC74A4485AF}" destId="{C6B4355C-AE66-4B18-A050-701C4566371F}" srcOrd="9" destOrd="0" presId="urn:microsoft.com/office/officeart/2005/8/layout/radial6"/>
    <dgm:cxn modelId="{14622988-D112-4678-BBC6-77902B3C3642}" type="presParOf" srcId="{8B567C3C-1A46-4419-B67B-5DC74A4485AF}" destId="{4A3A8887-6C56-40EE-9F7F-9DC517463DBB}" srcOrd="10" destOrd="0" presId="urn:microsoft.com/office/officeart/2005/8/layout/radial6"/>
    <dgm:cxn modelId="{90FB5F95-68B3-4333-8B41-68F518BE3F73}" type="presParOf" srcId="{8B567C3C-1A46-4419-B67B-5DC74A4485AF}" destId="{C44DC157-6966-413E-96EF-D5FBB55EC8CF}" srcOrd="11" destOrd="0" presId="urn:microsoft.com/office/officeart/2005/8/layout/radial6"/>
    <dgm:cxn modelId="{88EBB659-AF1A-49A8-8107-7BE4A57D2C55}" type="presParOf" srcId="{8B567C3C-1A46-4419-B67B-5DC74A4485AF}" destId="{AB4C5EAB-4D16-47E0-86F8-F6E3FD9855D5}" srcOrd="12" destOrd="0" presId="urn:microsoft.com/office/officeart/2005/8/layout/radial6"/>
  </dgm:cxnLst>
  <dgm:bg>
    <a:blipFill>
      <a:blip xmlns:r="http://schemas.openxmlformats.org/officeDocument/2006/relationships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Up-Down Arrow 3"/>
          <p:cNvSpPr/>
          <p:nvPr/>
        </p:nvSpPr>
        <p:spPr>
          <a:xfrm>
            <a:off x="4495800" y="2057400"/>
            <a:ext cx="381000" cy="4191000"/>
          </a:xfrm>
          <a:prstGeom prst="up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05400" y="3581400"/>
            <a:ext cx="3505200" cy="2819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শ্রেণিঃ নবম ও দশম</a:t>
            </a:r>
          </a:p>
          <a:p>
            <a:pPr algn="ctr"/>
            <a:r>
              <a:rPr lang="bn-BD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বিষয়ঃ তথ্য ও যোগাযোগ প্রযুক্তি</a:t>
            </a:r>
          </a:p>
          <a:p>
            <a:pPr algn="ctr"/>
            <a:r>
              <a:rPr lang="bn-BD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অধ্যায়</a:t>
            </a:r>
            <a:r>
              <a:rPr lang="bn-BD" sz="3200" dirty="0" smtClean="0">
                <a:latin typeface="NikoshBAN" pitchFamily="2" charset="0"/>
                <a:cs typeface="NikoshBAN" pitchFamily="2" charset="0"/>
              </a:rPr>
              <a:t>-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ষষ্ঠ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3200" dirty="0" smtClean="0">
                <a:latin typeface="NikoshBAN" pitchFamily="2" charset="0"/>
                <a:cs typeface="NikoshBAN" pitchFamily="2" charset="0"/>
              </a:rPr>
              <a:t>  </a:t>
            </a:r>
            <a:endParaRPr lang="en-US" sz="3200" dirty="0" smtClean="0">
              <a:latin typeface="NikoshBAN" pitchFamily="2" charset="0"/>
              <a:cs typeface="NikoshBAN" pitchFamily="2" charset="0"/>
            </a:endParaRPr>
          </a:p>
          <a:p>
            <a:pPr algn="ctr"/>
            <a:endParaRPr lang="bn-BD" sz="32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9200" y="2590800"/>
            <a:ext cx="1830848" cy="2141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1066800" y="533400"/>
            <a:ext cx="7772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ropped-concrete3d-copy1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399" y="457200"/>
            <a:ext cx="8851515" cy="1905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562600" y="2667000"/>
            <a:ext cx="3429000" cy="609600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Lesson  1 of 3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513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295400"/>
            <a:ext cx="7315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>
              <a:latin typeface="SutonnyMJ" pitchFamily="2" charset="0"/>
            </a:endParaRPr>
          </a:p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এই পাঠ শেষে শিক্ষার্থীরা- </a:t>
            </a:r>
            <a:endParaRPr lang="en-US" sz="3600" dirty="0" smtClean="0">
              <a:latin typeface="NikoshBAN" pitchFamily="2" charset="0"/>
              <a:cs typeface="NikoshBAN" pitchFamily="2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ডাটাবে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জ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এর সংজ্ঞা বলতে পারবে। </a:t>
            </a:r>
            <a:endParaRPr lang="en-US" sz="3600" dirty="0" smtClean="0">
              <a:latin typeface="NikoshBAN" pitchFamily="2" charset="0"/>
              <a:cs typeface="NikoshBAN" pitchFamily="2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ডাটাবে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জ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প্রোগ্রাম ওপেন করতে পারবে।</a:t>
            </a:r>
            <a:endParaRPr lang="en-US" sz="3600" dirty="0" smtClean="0">
              <a:latin typeface="NikoshBAN" pitchFamily="2" charset="0"/>
              <a:cs typeface="NikoshBAN" pitchFamily="2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ডাটাবে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জ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এর ক্ষেত্র বর্ণনা করতে পারবে।</a:t>
            </a:r>
            <a:endParaRPr lang="en-US" sz="3600" dirty="0" smtClean="0">
              <a:latin typeface="NikoshBAN" pitchFamily="2" charset="0"/>
              <a:cs typeface="NikoshBAN" pitchFamily="2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ডাটাবে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জ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টেবিল তৈরি করতে পারবে। </a:t>
            </a:r>
            <a:endParaRPr lang="en-US" sz="3600" dirty="0" smtClean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7488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0"/>
            <a:ext cx="8229600" cy="6063198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just"/>
            <a:endParaRPr lang="en-US" sz="4400" b="1" u="sng" dirty="0" smtClean="0">
              <a:latin typeface="NikoshBAN" pitchFamily="2" charset="0"/>
              <a:cs typeface="NikoshBAN" pitchFamily="2" charset="0"/>
            </a:endParaRPr>
          </a:p>
          <a:p>
            <a:pPr algn="just"/>
            <a:r>
              <a:rPr lang="bn-BD" sz="4400" b="1" u="sng" dirty="0" smtClean="0">
                <a:latin typeface="NikoshBAN" pitchFamily="2" charset="0"/>
                <a:cs typeface="NikoshBAN" pitchFamily="2" charset="0"/>
              </a:rPr>
              <a:t>ডাটাবেস এর সংজ্ঞাঃ </a:t>
            </a:r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সাধারণ অর্থে  ডাটাবেজ কে তথ্য ভান্ডার বলা হয়। ডাটাবেজ হল এক বা একাধিক ফাইল বা টেবিল নিয়ে গঠিত পরস্পর  সম্পর্কযুক্ত কিছু ডাটা।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4400" dirty="0">
                <a:latin typeface="NikoshBAN" pitchFamily="2" charset="0"/>
                <a:cs typeface="NikoshBAN" pitchFamily="2" charset="0"/>
              </a:rPr>
              <a:t>সম্পর্কযুক্ত </a:t>
            </a:r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ডাটার সমাবে</a:t>
            </a:r>
            <a:r>
              <a:rPr lang="bn-BD" sz="4400" dirty="0">
                <a:latin typeface="NikoshBAN" pitchFamily="2" charset="0"/>
                <a:cs typeface="NikoshBAN" pitchFamily="2" charset="0"/>
              </a:rPr>
              <a:t>শ</a:t>
            </a:r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ই হচ্ছ ডাটাবেজ।    </a:t>
            </a:r>
            <a:endParaRPr lang="en-US" sz="4400" dirty="0" smtClean="0">
              <a:latin typeface="NikoshBAN" pitchFamily="2" charset="0"/>
              <a:cs typeface="NikoshBAN" pitchFamily="2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 database is a collection of related data.</a:t>
            </a:r>
            <a:r>
              <a:rPr lang="en-US" sz="4000" dirty="0" smtClean="0">
                <a:latin typeface="SutonnyMJ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874739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99855" y="5791200"/>
            <a:ext cx="62345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5400" dirty="0" smtClean="0">
                <a:latin typeface="NikoshBAN" pitchFamily="2" charset="0"/>
                <a:cs typeface="NikoshBAN" pitchFamily="2" charset="0"/>
              </a:rPr>
              <a:t>সাধারণ টেবিল 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00200" y="152400"/>
            <a:ext cx="5486400" cy="5343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28444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5888043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800" b="1" dirty="0" smtClean="0">
                <a:latin typeface="NikoshBAN" pitchFamily="2" charset="0"/>
                <a:cs typeface="NikoshBAN" pitchFamily="2" charset="0"/>
              </a:rPr>
              <a:t>ডেটা টেবিল </a:t>
            </a:r>
            <a:endParaRPr lang="en-US" sz="4800" b="1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399" y="152399"/>
            <a:ext cx="8916985" cy="573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392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2491" y="2743200"/>
            <a:ext cx="617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6000" dirty="0" smtClean="0">
                <a:latin typeface="NikoshBAN" pitchFamily="2" charset="0"/>
                <a:cs typeface="NikoshBAN" pitchFamily="2" charset="0"/>
              </a:rPr>
              <a:t>ড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া</a:t>
            </a:r>
            <a:r>
              <a:rPr lang="bn-BD" sz="6000" dirty="0" smtClean="0">
                <a:latin typeface="NikoshBAN" pitchFamily="2" charset="0"/>
                <a:cs typeface="NikoshBAN" pitchFamily="2" charset="0"/>
              </a:rPr>
              <a:t>টাবে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জ</a:t>
            </a:r>
            <a:r>
              <a:rPr lang="bn-BD" sz="6000" dirty="0" smtClean="0">
                <a:latin typeface="NikoshBAN" pitchFamily="2" charset="0"/>
                <a:cs typeface="NikoshBAN" pitchFamily="2" charset="0"/>
              </a:rPr>
              <a:t> ব্যবহারের ক্ষেত্র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492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53340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800" dirty="0" smtClean="0">
                <a:latin typeface="NikoshBAN" pitchFamily="2" charset="0"/>
                <a:cs typeface="NikoshBAN" pitchFamily="2" charset="0"/>
              </a:rPr>
              <a:t>শিল্প প্রতি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ষ্ঠা</a:t>
            </a:r>
            <a:r>
              <a:rPr lang="bn-BD" sz="4800" dirty="0" smtClean="0">
                <a:latin typeface="NikoshBAN" pitchFamily="2" charset="0"/>
                <a:cs typeface="NikoshBAN" pitchFamily="2" charset="0"/>
              </a:rPr>
              <a:t>ন 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418" y="457200"/>
            <a:ext cx="8305800" cy="461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4537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509629"/>
            <a:ext cx="8153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latin typeface="SutonnyMJ" pitchFamily="2" charset="0"/>
                <a:cs typeface="SutonnyMJ" pitchFamily="2" charset="0"/>
              </a:rPr>
              <a:t>w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kí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cÖwZôv‡bi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cÖvc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¨ I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cÖ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‡`q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evwl©K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wi‡cvU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©,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weµq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msµv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ন্ত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Z_¨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msi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ক্ষ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Y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wbqš¿Y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 </a:t>
            </a:r>
            <a:endParaRPr lang="en-US" sz="4400" dirty="0"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7095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5867400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800" dirty="0" smtClean="0">
                <a:latin typeface="Nikosh" pitchFamily="2" charset="0"/>
                <a:cs typeface="Nikosh" pitchFamily="2" charset="0"/>
              </a:rPr>
              <a:t>তথ্য খোঁজা </a:t>
            </a:r>
            <a:endParaRPr lang="en-US" sz="4800" dirty="0">
              <a:latin typeface="Nikosh" pitchFamily="2" charset="0"/>
              <a:cs typeface="Nikosh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" y="304799"/>
            <a:ext cx="8240857" cy="546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9294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1981200"/>
            <a:ext cx="64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বিপুল পরিমান তথ্য থেকে কা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ন্ক্ষি</a:t>
            </a:r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ত তথ্য খুঁজে বের করা যায় 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।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2376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0473" y="5805054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000" dirty="0" smtClean="0">
                <a:latin typeface="NikoshBAN" pitchFamily="2" charset="0"/>
                <a:cs typeface="NikoshBAN" pitchFamily="2" charset="0"/>
              </a:rPr>
              <a:t>ব্যাংকের আর্থিক হিসাব 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00" y="381000"/>
            <a:ext cx="7848600" cy="524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36878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143000" y="1155989"/>
            <a:ext cx="6934200" cy="51054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dirty="0" smtClean="0">
                <a:latin typeface="NikoshBAN" pitchFamily="2" charset="0"/>
                <a:cs typeface="NikoshBAN" pitchFamily="2" charset="0"/>
              </a:rPr>
              <a:t>তোমাদের স্কুলে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একাউন্টস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6000" dirty="0" smtClean="0">
                <a:latin typeface="NikoshBAN" pitchFamily="2" charset="0"/>
                <a:cs typeface="NikoshBAN" pitchFamily="2" charset="0"/>
              </a:rPr>
              <a:t>এর কর্মকর্তা এস এম এস দেওয়ার জন্য প্রথমে কি করেন?  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4533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3352800"/>
            <a:ext cx="58396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SutonnyMJ" pitchFamily="2" charset="0"/>
                <a:cs typeface="SutonnyMJ" pitchFamily="2" charset="0"/>
              </a:rPr>
              <a:t>প্রয়োজনীয় রেকর্ড ও রিপোর্ট তৈরী করা এবং প্রিন্ট  যায় </a:t>
            </a:r>
            <a:endParaRPr lang="en-US" sz="36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5020" y="685539"/>
            <a:ext cx="7945580" cy="5258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28943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1656253640"/>
              </p:ext>
            </p:extLst>
          </p:nvPr>
        </p:nvGraphicFramePr>
        <p:xfrm>
          <a:off x="228600" y="228600"/>
          <a:ext cx="85344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32465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219200" y="1371600"/>
            <a:ext cx="6400800" cy="396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dirty="0" smtClean="0">
                <a:latin typeface="NikoshBAN" pitchFamily="2" charset="0"/>
                <a:cs typeface="NikoshBAN" pitchFamily="2" charset="0"/>
              </a:rPr>
              <a:t>ডাটাবেজ সফটওয়্যার ওপেন করা লক্ষ কর 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2052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33449" y="1565564"/>
            <a:ext cx="71247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600" dirty="0" smtClean="0">
                <a:latin typeface="NikoshBAN" pitchFamily="2" charset="0"/>
                <a:cs typeface="NikoshBAN" pitchFamily="2" charset="0"/>
              </a:rPr>
              <a:t>ধাপগুলো লিখে নাও 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40386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start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104900" y="4234982"/>
            <a:ext cx="609600" cy="2535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2599" y="4038599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All programs</a:t>
            </a:r>
            <a:endParaRPr lang="en-US" sz="3600" dirty="0"/>
          </a:p>
        </p:txBody>
      </p:sp>
      <p:sp>
        <p:nvSpPr>
          <p:cNvPr id="6" name="Right Arrow 5"/>
          <p:cNvSpPr/>
          <p:nvPr/>
        </p:nvSpPr>
        <p:spPr>
          <a:xfrm>
            <a:off x="4329545" y="4234982"/>
            <a:ext cx="568036" cy="2735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743700" y="4301576"/>
            <a:ext cx="533400" cy="323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76799" y="4048588"/>
            <a:ext cx="2098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Ms</a:t>
            </a:r>
            <a:r>
              <a:rPr lang="en-US" sz="3600" dirty="0" smtClean="0"/>
              <a:t> office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5181599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Ms</a:t>
            </a:r>
            <a:r>
              <a:rPr lang="en-US" sz="3600" dirty="0" smtClean="0"/>
              <a:t> access</a:t>
            </a:r>
            <a:endParaRPr lang="en-US" sz="3600" dirty="0"/>
          </a:p>
        </p:txBody>
      </p:sp>
      <p:sp>
        <p:nvSpPr>
          <p:cNvPr id="10" name="Right Arrow 9"/>
          <p:cNvSpPr/>
          <p:nvPr/>
        </p:nvSpPr>
        <p:spPr>
          <a:xfrm>
            <a:off x="2483427" y="5427034"/>
            <a:ext cx="609600" cy="2102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505200" y="51816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Blank database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851845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 animBg="1"/>
      <p:bldP spid="8" grpId="0"/>
      <p:bldP spid="9" grpId="0"/>
      <p:bldP spid="10" grpId="0" animBg="1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1676400"/>
            <a:ext cx="6400800" cy="990600"/>
          </a:xfrm>
          <a:prstGeom prst="rect">
            <a:avLst/>
          </a:prstGeom>
          <a:blipFill>
            <a:blip/>
            <a:tile tx="0" ty="0" sx="100000" sy="100000" flip="none" algn="tl"/>
          </a:blipFill>
          <a:ln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dirty="0" smtClean="0">
                <a:latin typeface="SutonnyMJ" pitchFamily="2" charset="0"/>
                <a:cs typeface="SutonnyMJ" pitchFamily="2" charset="0"/>
              </a:rPr>
              <a:t>মূল্যায়ন</a:t>
            </a:r>
            <a:endParaRPr lang="en-US" sz="6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799" y="3200400"/>
            <a:ext cx="7267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ডাটাবে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জ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কী? </a:t>
            </a:r>
            <a:endParaRPr lang="en-US" sz="3600" dirty="0" smtClean="0">
              <a:latin typeface="NikoshBAN" pitchFamily="2" charset="0"/>
              <a:cs typeface="NikoshBAN" pitchFamily="2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ডাটাবে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জ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প্রোগ্রাম ওপেন করার  ধাপগুলো বল। 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1304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286000" y="304800"/>
            <a:ext cx="4495800" cy="3200400"/>
          </a:xfrm>
          <a:prstGeom prst="ellipse">
            <a:avLst/>
          </a:prstGeom>
          <a:blipFill dpi="0" rotWithShape="1">
            <a:blip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dirty="0" smtClean="0">
                <a:latin typeface="SutonnyMJ" pitchFamily="2" charset="0"/>
                <a:cs typeface="SutonnyMJ" pitchFamily="2" charset="0"/>
              </a:rPr>
              <a:t>বাড়ির কাজ </a:t>
            </a:r>
            <a:endParaRPr lang="en-US" sz="6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45720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ডাটাবে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জ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এর ব্যবহার রয়েছে এমন পাঁচটি ক্ষেত্রের বর্ণনা দাও।  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0736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  <a:prstGeom prst="rect">
            <a:avLst/>
          </a:prstGeom>
          <a:solidFill>
            <a:srgbClr val="0BD0D9">
              <a:lumMod val="60000"/>
              <a:lumOff val="40000"/>
            </a:srgb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orte" pitchFamily="66" charset="0"/>
              </a:rPr>
              <a:t>THANK YOU ALL</a:t>
            </a:r>
            <a:endParaRPr kumimoji="0" lang="en-US" sz="9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orte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5305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140402" y="1981200"/>
            <a:ext cx="7010400" cy="3394364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600" dirty="0" smtClean="0">
                <a:latin typeface="NikoshBAN" pitchFamily="2" charset="0"/>
                <a:cs typeface="NikoshBAN" pitchFamily="2" charset="0"/>
              </a:rPr>
              <a:t>তথ্য সংগ্রহ করেন 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8076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371600" y="1821873"/>
            <a:ext cx="6248400" cy="3276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38100">
            <a:noFill/>
          </a:ln>
          <a:effectLst>
            <a:outerShdw blurRad="107950" dist="12700" dir="5400000" algn="ctr">
              <a:srgbClr val="000000"/>
            </a:outerShdw>
            <a:softEdge rad="127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600" dirty="0" smtClean="0">
                <a:latin typeface="NikoshBAN" pitchFamily="2" charset="0"/>
                <a:cs typeface="NikoshBAN" pitchFamily="2" charset="0"/>
              </a:rPr>
              <a:t>সংগৃহীত তথ্য কি করেন? 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8975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669473" y="1828800"/>
            <a:ext cx="6172200" cy="30480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5400" dirty="0" smtClean="0">
                <a:latin typeface="NikoshBAN" pitchFamily="2" charset="0"/>
                <a:cs typeface="NikoshBAN" pitchFamily="2" charset="0"/>
              </a:rPr>
              <a:t>সাজানো বা আরেঞ্জ করেন 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1251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73382" y="2133600"/>
            <a:ext cx="5562600" cy="2667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600" dirty="0" smtClean="0">
                <a:latin typeface="NikoshBAN" pitchFamily="2" charset="0"/>
                <a:cs typeface="NikoshBAN" pitchFamily="2" charset="0"/>
              </a:rPr>
              <a:t>বিশ্লেষণ করেন 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0125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23454" y="1676400"/>
            <a:ext cx="7834746" cy="434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600" dirty="0" smtClean="0">
                <a:latin typeface="NikoshBAN" pitchFamily="2" charset="0"/>
                <a:cs typeface="NikoshBAN" pitchFamily="2" charset="0"/>
              </a:rPr>
              <a:t>উক্ত কাজগুলো যে সফটওয়্যার দ্বারা করেন তার নাম কি? 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0715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066800" y="1143000"/>
            <a:ext cx="6553200" cy="4038600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8000" b="1" dirty="0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ডাটাবেস সফটওয়্যার </a:t>
            </a:r>
            <a:endParaRPr lang="en-US" sz="8000" b="1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8091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dirty="0" err="1" smtClean="0">
                <a:latin typeface="NikoshBAN" pitchFamily="2" charset="0"/>
                <a:cs typeface="NikoshBAN" pitchFamily="2" charset="0"/>
              </a:rPr>
              <a:t>পাঠ</a:t>
            </a:r>
            <a:r>
              <a:rPr lang="en-US" sz="6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dirty="0" err="1" smtClean="0">
                <a:latin typeface="NikoshBAN" pitchFamily="2" charset="0"/>
                <a:cs typeface="NikoshBAN" pitchFamily="2" charset="0"/>
              </a:rPr>
              <a:t>উপস্থাপনা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7239000" cy="2743200"/>
          </a:xfrm>
        </p:spPr>
        <p:txBody>
          <a:bodyPr>
            <a:noAutofit/>
          </a:bodyPr>
          <a:lstStyle/>
          <a:p>
            <a:r>
              <a:rPr lang="en-US" sz="13800" b="1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ডাটাবেজ</a:t>
            </a:r>
            <a:r>
              <a:rPr lang="en-US" sz="13800" b="1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13800" b="1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968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251</Words>
  <Application>Microsoft Office PowerPoint</Application>
  <PresentationFormat>On-screen Show (4:3)</PresentationFormat>
  <Paragraphs>49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পাঠ উপস্থাপনা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THANK YOU ALL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TSS</dc:creator>
  <cp:lastModifiedBy>MOSHA</cp:lastModifiedBy>
  <cp:revision>55</cp:revision>
  <dcterms:modified xsi:type="dcterms:W3CDTF">2016-12-25T04:48:57Z</dcterms:modified>
</cp:coreProperties>
</file>